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sldIdLst>
    <p:sldId id="256" r:id="rId2"/>
    <p:sldId id="463" r:id="rId3"/>
    <p:sldId id="512" r:id="rId4"/>
    <p:sldId id="519" r:id="rId5"/>
    <p:sldId id="520" r:id="rId6"/>
    <p:sldId id="526" r:id="rId7"/>
    <p:sldId id="527" r:id="rId8"/>
    <p:sldId id="514" r:id="rId9"/>
    <p:sldId id="521" r:id="rId10"/>
    <p:sldId id="522" r:id="rId11"/>
    <p:sldId id="523" r:id="rId12"/>
    <p:sldId id="524" r:id="rId13"/>
    <p:sldId id="525" r:id="rId14"/>
    <p:sldId id="477" r:id="rId15"/>
    <p:sldId id="399" r:id="rId16"/>
    <p:sldId id="409" r:id="rId17"/>
    <p:sldId id="481" r:id="rId18"/>
    <p:sldId id="482" r:id="rId19"/>
    <p:sldId id="5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2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682336" cy="5284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Sheets, </a:t>
            </a:r>
            <a:r>
              <a:rPr lang="en-US" dirty="0"/>
              <a:t>it is used to format/beautify the HTML content.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We need CSS because </a:t>
            </a:r>
            <a:r>
              <a:rPr lang="en-US" dirty="0"/>
              <a:t>HTML can only generate static content w/o coloring, formatting, borders, beautification. 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Before css we have to use HTML tags for formatting which was very cumbersome</a:t>
            </a:r>
          </a:p>
          <a:p>
            <a:pPr algn="just"/>
            <a:r>
              <a:rPr lang="en-US" sz="1800" dirty="0"/>
              <a:t>	&lt;p&gt;I &lt;b&gt;&lt;color value=“red”&gt;love&lt;/color&gt;&lt;/b&gt;&lt;font val=“Calibri”&gt;India&lt;font&gt;&lt;/p&gt;</a:t>
            </a:r>
            <a:endParaRPr lang="en-US" dirty="0"/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</a:rPr>
              <a:t>There are 3 ways we can apply CSS on HTML Content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Inline CSS </a:t>
            </a:r>
            <a:r>
              <a:rPr lang="en-US" sz="1800" dirty="0"/>
              <a:t>– applied at each element level &lt;tagname </a:t>
            </a:r>
            <a:r>
              <a:rPr lang="en-US" sz="1800" b="1" i="1" dirty="0"/>
              <a:t>style</a:t>
            </a:r>
            <a:r>
              <a:rPr lang="en-US" sz="1800" dirty="0"/>
              <a:t>=“prop:val;prop:val;..”&gt;….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Internal CSS </a:t>
            </a:r>
            <a:r>
              <a:rPr lang="en-US" sz="1800" dirty="0"/>
              <a:t>– applied at the page level to target one or more than one html elements on the page. It is fully reusable.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External CSS </a:t>
            </a:r>
            <a:r>
              <a:rPr lang="en-US" sz="1800" dirty="0"/>
              <a:t>– Where the CSS is applied by putting code in a reusable css file and later use the link tag to connect the same.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 descr="CSS - Wikipedia">
            <a:extLst>
              <a:ext uri="{FF2B5EF4-FFF2-40B4-BE49-F238E27FC236}">
                <a16:creationId xmlns:a16="http://schemas.microsoft.com/office/drawing/2014/main" id="{D76B0B04-927C-4632-894D-E7E48780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624" y="896528"/>
            <a:ext cx="1323644" cy="18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7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1560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0247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5462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Why we use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15039</TotalTime>
  <Words>1180</Words>
  <Application>Microsoft Office PowerPoint</Application>
  <PresentationFormat>Widescreen</PresentationFormat>
  <Paragraphs>154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(body)</vt:lpstr>
      <vt:lpstr>Calibri Light</vt:lpstr>
      <vt:lpstr>Cooper Black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701</cp:revision>
  <dcterms:created xsi:type="dcterms:W3CDTF">2016-07-10T03:33:26Z</dcterms:created>
  <dcterms:modified xsi:type="dcterms:W3CDTF">2022-02-21T12:32:48Z</dcterms:modified>
</cp:coreProperties>
</file>